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8" autoAdjust="0"/>
    <p:restoredTop sz="92178" autoAdjust="0"/>
  </p:normalViewPr>
  <p:slideViewPr>
    <p:cSldViewPr>
      <p:cViewPr varScale="1">
        <p:scale>
          <a:sx n="97" d="100"/>
          <a:sy n="97" d="100"/>
        </p:scale>
        <p:origin x="4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AE3D0F1-55C8-4360-819F-152DE881D0F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FD6C927-B5A3-49B7-B79A-AA71A8459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2344C7-F8E7-4A0C-B635-A8963ECF179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848600" cy="1089025"/>
          </a:xfrm>
        </p:spPr>
        <p:txBody>
          <a:bodyPr/>
          <a:lstStyle/>
          <a:p>
            <a:r>
              <a:rPr lang="en-US" dirty="0" smtClean="0"/>
              <a:t>CSDP </a:t>
            </a:r>
            <a:r>
              <a:rPr lang="en-US" sz="4800" dirty="0" smtClean="0"/>
              <a:t>Annual</a:t>
            </a:r>
            <a:r>
              <a:rPr lang="en-US" dirty="0" smtClean="0"/>
              <a:t> </a:t>
            </a:r>
            <a:r>
              <a:rPr lang="en-US" sz="4800" dirty="0" smtClean="0"/>
              <a:t>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>
              <a:lnSpc>
                <a:spcPct val="120000"/>
              </a:lnSpc>
            </a:pPr>
            <a:r>
              <a:rPr lang="en-US" sz="2800" dirty="0" smtClean="0"/>
              <a:t>March 17, </a:t>
            </a:r>
            <a:r>
              <a:rPr lang="en-US" sz="2800" dirty="0" smtClean="0"/>
              <a:t>2017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800" dirty="0" smtClean="0"/>
              <a:t>Hosted by: </a:t>
            </a:r>
            <a:r>
              <a:rPr lang="en-US" sz="2800" dirty="0" smtClean="0"/>
              <a:t>Eric Glenn</a:t>
            </a:r>
            <a:br>
              <a:rPr lang="en-US" sz="2800" dirty="0" smtClean="0"/>
            </a:br>
            <a:r>
              <a:rPr lang="en-US" sz="2800" dirty="0" smtClean="0"/>
              <a:t>                  PPG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" y="381000"/>
            <a:ext cx="12858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8:30 a.m. – 9:00 a.m.  Networking </a:t>
            </a:r>
          </a:p>
          <a:p>
            <a:pPr>
              <a:lnSpc>
                <a:spcPct val="90000"/>
              </a:lnSpc>
              <a:defRPr/>
            </a:pPr>
            <a:endParaRPr lang="en-US" alt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9:00 a.m. – 9:10 a.m.</a:t>
            </a:r>
          </a:p>
          <a:p>
            <a:pPr marL="911225" lvl="1" indent="-28416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Welcome &amp; Introductions – Brenda Marshall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alt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9:10 a.m. –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9:55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a.m.</a:t>
            </a:r>
          </a:p>
          <a:p>
            <a:pPr marL="912813" indent="-285750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PPG Welcome and Company / Program Overview</a:t>
            </a:r>
            <a:endParaRPr lang="en-US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9:55 a.m. – 10:15 a.m.</a:t>
            </a:r>
          </a:p>
          <a:p>
            <a:pPr marL="912813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CSDP Election Results – Kenneth Gardner &amp; Election Committee 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10:15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a.m. –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11:00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a.m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2813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NMSDC Best Practice #2, Establishing a Corporate Diversity Supplier Development Plan – Marcia Hunter – FCA (presenting) and Esther Williams – DTE Energy 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11:00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a.m. – 11:20 a.m. </a:t>
            </a:r>
          </a:p>
          <a:p>
            <a:pPr marL="917575" indent="-228600">
              <a:lnSpc>
                <a:spcPct val="90000"/>
              </a:lnSpc>
              <a:buFont typeface="Wingdings" pitchFamily="2" charset="2"/>
              <a:buChar char="Ø"/>
              <a:tabLst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 Updates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Programs /Professional Development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alt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11:20 a.m. – 11:30 a.m.</a:t>
            </a:r>
          </a:p>
          <a:p>
            <a:pPr marL="912813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Hot Topics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alt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11:30 a.m.  Adjournment (CSDP Board of Directors Meeting Immediately Follows)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3600"/>
            <a:ext cx="64293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6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447</TotalTime>
  <Words>137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Clarity</vt:lpstr>
      <vt:lpstr>CSDP Annual Meeting</vt:lpstr>
      <vt:lpstr>Agenda</vt:lpstr>
    </vt:vector>
  </TitlesOfParts>
  <Company>Comerica,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CSDP Annual Meeting</dc:title>
  <dc:creator>Windows User</dc:creator>
  <cp:lastModifiedBy>Kenneth Doherty</cp:lastModifiedBy>
  <cp:revision>36</cp:revision>
  <cp:lastPrinted>2017-01-29T19:28:54Z</cp:lastPrinted>
  <dcterms:created xsi:type="dcterms:W3CDTF">2015-11-20T21:03:16Z</dcterms:created>
  <dcterms:modified xsi:type="dcterms:W3CDTF">2017-03-17T10:44:57Z</dcterms:modified>
</cp:coreProperties>
</file>