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4"/>
  </p:sldMasterIdLst>
  <p:notesMasterIdLst>
    <p:notesMasterId r:id="rId7"/>
  </p:notesMasterIdLst>
  <p:sldIdLst>
    <p:sldId id="256" r:id="rId5"/>
    <p:sldId id="357" r:id="rId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66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73" autoAdjust="0"/>
    <p:restoredTop sz="92178" autoAdjust="0"/>
  </p:normalViewPr>
  <p:slideViewPr>
    <p:cSldViewPr>
      <p:cViewPr varScale="1">
        <p:scale>
          <a:sx n="101" d="100"/>
          <a:sy n="101" d="100"/>
        </p:scale>
        <p:origin x="126" y="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97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AE3D0F1-55C8-4360-819F-152DE881D0F5}" type="datetimeFigureOut">
              <a:rPr lang="en-US" smtClean="0"/>
              <a:t>1/28/2019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FD6C927-B5A3-49B7-B79A-AA71A8459E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1075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344C7-F8E7-4A0C-B635-A8963ECF179E}" type="datetimeFigureOut">
              <a:rPr lang="en-US" smtClean="0"/>
              <a:t>1/28/2019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213EA-9C2B-4626-9105-276855FBC44C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344C7-F8E7-4A0C-B635-A8963ECF179E}" type="datetimeFigureOut">
              <a:rPr lang="en-US" smtClean="0"/>
              <a:t>1/28/2019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213EA-9C2B-4626-9105-276855FBC4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344C7-F8E7-4A0C-B635-A8963ECF179E}" type="datetimeFigureOut">
              <a:rPr lang="en-US" smtClean="0"/>
              <a:t>1/28/2019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213EA-9C2B-4626-9105-276855FBC4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344C7-F8E7-4A0C-B635-A8963ECF179E}" type="datetimeFigureOut">
              <a:rPr lang="en-US" smtClean="0"/>
              <a:t>1/28/2019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213EA-9C2B-4626-9105-276855FBC4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344C7-F8E7-4A0C-B635-A8963ECF179E}" type="datetimeFigureOut">
              <a:rPr lang="en-US" smtClean="0"/>
              <a:t>1/28/2019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213EA-9C2B-4626-9105-276855FBC44C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344C7-F8E7-4A0C-B635-A8963ECF179E}" type="datetimeFigureOut">
              <a:rPr lang="en-US" smtClean="0"/>
              <a:t>1/28/2019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213EA-9C2B-4626-9105-276855FBC4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344C7-F8E7-4A0C-B635-A8963ECF179E}" type="datetimeFigureOut">
              <a:rPr lang="en-US" smtClean="0"/>
              <a:t>1/28/2019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213EA-9C2B-4626-9105-276855FBC44C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344C7-F8E7-4A0C-B635-A8963ECF179E}" type="datetimeFigureOut">
              <a:rPr lang="en-US" smtClean="0"/>
              <a:t>1/28/2019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213EA-9C2B-4626-9105-276855FBC4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344C7-F8E7-4A0C-B635-A8963ECF179E}" type="datetimeFigureOut">
              <a:rPr lang="en-US" smtClean="0"/>
              <a:t>1/28/2019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213EA-9C2B-4626-9105-276855FBC4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344C7-F8E7-4A0C-B635-A8963ECF179E}" type="datetimeFigureOut">
              <a:rPr lang="en-US" smtClean="0"/>
              <a:t>1/28/2019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213EA-9C2B-4626-9105-276855FBC44C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344C7-F8E7-4A0C-B635-A8963ECF179E}" type="datetimeFigureOut">
              <a:rPr lang="en-US" smtClean="0"/>
              <a:t>1/28/2019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213EA-9C2B-4626-9105-276855FBC4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5E2344C7-F8E7-4A0C-B635-A8963ECF179E}" type="datetimeFigureOut">
              <a:rPr lang="en-US" smtClean="0"/>
              <a:t>1/28/2019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519213EA-9C2B-4626-9105-276855FBC44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09800"/>
            <a:ext cx="7848600" cy="1089025"/>
          </a:xfrm>
        </p:spPr>
        <p:txBody>
          <a:bodyPr/>
          <a:lstStyle/>
          <a:p>
            <a:r>
              <a:rPr lang="en-US" dirty="0"/>
              <a:t>CSDP </a:t>
            </a:r>
            <a:r>
              <a:rPr lang="en-US" sz="4800" dirty="0"/>
              <a:t>Annual</a:t>
            </a:r>
            <a:r>
              <a:rPr lang="en-US" dirty="0"/>
              <a:t> </a:t>
            </a:r>
            <a:r>
              <a:rPr lang="en-US" sz="4800" dirty="0"/>
              <a:t>Meeting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7620000" cy="3048000"/>
          </a:xfrm>
        </p:spPr>
        <p:txBody>
          <a:bodyPr>
            <a:normAutofit/>
          </a:bodyPr>
          <a:lstStyle/>
          <a:p>
            <a:endParaRPr lang="en-US" dirty="0"/>
          </a:p>
          <a:p>
            <a:endParaRPr lang="en-US" dirty="0"/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January 25, 2019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Hosted by: 	Jackie Jackson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		Walbridge, Detroit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60" y="381000"/>
            <a:ext cx="1285875" cy="145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17484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dirty="0"/>
              <a:t>Agenda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334000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90000"/>
              </a:lnSpc>
              <a:buNone/>
              <a:defRPr/>
            </a:pP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8:30 a.m. – 9:00 a.m.  Networking </a:t>
            </a:r>
          </a:p>
          <a:p>
            <a:pPr>
              <a:lnSpc>
                <a:spcPct val="90000"/>
              </a:lnSpc>
              <a:defRPr/>
            </a:pPr>
            <a:endParaRPr lang="en-US" alt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9:00 a.m. – 9:10 a.m.</a:t>
            </a:r>
          </a:p>
          <a:p>
            <a:pPr marL="911225" lvl="1" indent="-284163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Welcome &amp; Introductions – Brenda Marshall  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  <a:defRPr/>
            </a:pPr>
            <a:endParaRPr lang="en-US" alt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9:10 a.m. – 9:15 a.m. </a:t>
            </a:r>
          </a:p>
          <a:p>
            <a:pPr marL="914400" indent="-280988">
              <a:lnSpc>
                <a:spcPct val="90000"/>
              </a:lnSpc>
              <a:buFont typeface="Wingdings" panose="05000000000000000000" pitchFamily="2" charset="2"/>
              <a:buChar char="Ø"/>
              <a:defRPr/>
            </a:pP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Technology Minute – Stephanie Williams </a:t>
            </a:r>
          </a:p>
          <a:p>
            <a:pPr marL="685800" indent="-214313">
              <a:lnSpc>
                <a:spcPct val="90000"/>
              </a:lnSpc>
              <a:buFont typeface="Wingdings" panose="05000000000000000000" pitchFamily="2" charset="2"/>
              <a:buChar char="Ø"/>
              <a:defRPr/>
            </a:pPr>
            <a:endParaRPr lang="en-US" alt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9:10 a.m. – 9:30 a.m.</a:t>
            </a:r>
          </a:p>
          <a:p>
            <a:pPr marL="912813" indent="-285750">
              <a:spcBef>
                <a:spcPts val="0"/>
              </a:spcBef>
              <a:buFont typeface="Wingdings" panose="05000000000000000000" pitchFamily="2" charset="2"/>
              <a:buChar char="Ø"/>
              <a:defRPr/>
            </a:pP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Host presentation – Jackie Jackson, Walbridge</a:t>
            </a:r>
          </a:p>
          <a:p>
            <a:pPr marL="912813" indent="-285750">
              <a:spcBef>
                <a:spcPts val="0"/>
              </a:spcBef>
              <a:buFont typeface="Wingdings" panose="05000000000000000000" pitchFamily="2" charset="2"/>
              <a:buChar char="Ø"/>
              <a:defRPr/>
            </a:pPr>
            <a:endParaRPr lang="en-US" alt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  <a:buNone/>
              <a:defRPr/>
            </a:pP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9:30 a.m. – 10:00 a.m.</a:t>
            </a:r>
          </a:p>
          <a:p>
            <a:pPr marL="912813" indent="-285750">
              <a:lnSpc>
                <a:spcPct val="90000"/>
              </a:lnSpc>
              <a:buFont typeface="Wingdings" panose="05000000000000000000" pitchFamily="2" charset="2"/>
              <a:buChar char="Ø"/>
              <a:defRPr/>
            </a:pP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CSDP Annual Review (by-laws, dues, calendar) </a:t>
            </a:r>
          </a:p>
          <a:p>
            <a:pPr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en-US" alt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10:00 a.m. – 11:20 a.m. </a:t>
            </a:r>
          </a:p>
          <a:p>
            <a:pPr marL="917575" indent="-284163">
              <a:lnSpc>
                <a:spcPct val="90000"/>
              </a:lnSpc>
              <a:buFont typeface="Wingdings" pitchFamily="2" charset="2"/>
              <a:buChar char="Ø"/>
              <a:tabLst/>
              <a:defRPr/>
            </a:pP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Committee Presentations (15 minutes each)</a:t>
            </a:r>
          </a:p>
          <a:p>
            <a:pPr marL="1373188" lvl="1" indent="-176213">
              <a:lnSpc>
                <a:spcPct val="90000"/>
              </a:lnSpc>
              <a:buFont typeface="Wingdings" pitchFamily="2" charset="2"/>
              <a:buChar char="§"/>
              <a:defRPr/>
            </a:pP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Finance – John Taylor </a:t>
            </a:r>
          </a:p>
          <a:p>
            <a:pPr marL="1373188" lvl="1" indent="-176213">
              <a:lnSpc>
                <a:spcPct val="90000"/>
              </a:lnSpc>
              <a:buFont typeface="Wingdings" pitchFamily="2" charset="2"/>
              <a:buChar char="§"/>
              <a:defRPr/>
            </a:pP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Membership – Eric Glenn</a:t>
            </a:r>
          </a:p>
          <a:p>
            <a:pPr marL="1373188" lvl="1" indent="-176213">
              <a:lnSpc>
                <a:spcPct val="90000"/>
              </a:lnSpc>
              <a:buFont typeface="Wingdings" pitchFamily="2" charset="2"/>
              <a:buChar char="§"/>
              <a:defRPr/>
            </a:pP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Marketing – Debi Martin</a:t>
            </a:r>
          </a:p>
          <a:p>
            <a:pPr marL="1373188" lvl="1" indent="-176213">
              <a:lnSpc>
                <a:spcPct val="90000"/>
              </a:lnSpc>
              <a:buFont typeface="Wingdings" pitchFamily="2" charset="2"/>
              <a:buChar char="§"/>
              <a:defRPr/>
            </a:pP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Technology – Duane Green</a:t>
            </a:r>
          </a:p>
          <a:p>
            <a:pPr marL="1373188" lvl="1" indent="-176213">
              <a:lnSpc>
                <a:spcPct val="90000"/>
              </a:lnSpc>
              <a:buFont typeface="Wingdings" pitchFamily="2" charset="2"/>
              <a:buChar char="§"/>
              <a:defRPr/>
            </a:pP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Programs/Professional Development – Dan Muschong</a:t>
            </a:r>
          </a:p>
          <a:p>
            <a:pPr marL="1373188" lvl="1" indent="-176213">
              <a:lnSpc>
                <a:spcPct val="90000"/>
              </a:lnSpc>
              <a:buFont typeface="Wingdings" pitchFamily="2" charset="2"/>
              <a:buChar char="§"/>
              <a:defRPr/>
            </a:pPr>
            <a:endParaRPr lang="en-US" alt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11:20 a.m. – 11:30 a.m.</a:t>
            </a:r>
          </a:p>
          <a:p>
            <a:pPr marL="912813" indent="-285750">
              <a:lnSpc>
                <a:spcPct val="90000"/>
              </a:lnSpc>
              <a:buFont typeface="Wingdings" panose="05000000000000000000" pitchFamily="2" charset="2"/>
              <a:buChar char="Ø"/>
              <a:defRPr/>
            </a:pP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Reflections</a:t>
            </a:r>
          </a:p>
          <a:p>
            <a:pPr marL="285750" indent="-285750">
              <a:lnSpc>
                <a:spcPct val="90000"/>
              </a:lnSpc>
              <a:buFont typeface="Wingdings" panose="05000000000000000000" pitchFamily="2" charset="2"/>
              <a:buChar char="Ø"/>
              <a:defRPr/>
            </a:pPr>
            <a:endParaRPr lang="en-US" alt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11:30 a.m.  Adjournment (CSDP Board of Directors Meeting Immediately Follows)</a:t>
            </a: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5800" y="5943600"/>
            <a:ext cx="642938" cy="728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953516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Cost_x0020_Center xmlns="2c19192a-207e-42a5-8932-4c57132924ad">70250</Cost_x0020_Center>
    <TaxCatchAll xmlns="2c19192a-207e-42a5-8932-4c57132924ad">
      <Value>4</Value>
    </TaxCatchAll>
    <_dlc_DocIdPersistId xmlns="2c19192a-207e-42a5-8932-4c57132924ad" xsi:nil="true"/>
    <Document_x0020_Owner xmlns="2c19192a-207e-42a5-8932-4c57132924ad">
      <UserInfo>
        <DisplayName>Lefevre, Teresa W</DisplayName>
        <AccountId>89</AccountId>
        <AccountType/>
      </UserInfo>
    </Document_x0020_Owner>
    <_dlc_DocIdUrl xmlns="2c19192a-207e-42a5-8932-4c57132924ad">
      <Url xsi:nil="true"/>
      <Description xsi:nil="true"/>
    </_dlc_DocIdUrl>
    <_dlc_DocId xmlns="2c19192a-207e-42a5-8932-4c57132924ad" xsi:nil="true"/>
    <Retention_x0020_Start_x0020_Date xmlns="2c19192a-207e-42a5-8932-4c57132924ad">2018-12-07T05:00:00+00:00</Retention_x0020_Start_x0020_Date>
    <o964a6576e59464699ba59fda0788e35 xmlns="2c19192a-207e-42a5-8932-4c57132924ad">
      <Terms xmlns="http://schemas.microsoft.com/office/infopath/2007/PartnerControls">
        <TermInfo xmlns="http://schemas.microsoft.com/office/infopath/2007/PartnerControls">
          <TermName xmlns="http://schemas.microsoft.com/office/infopath/2007/PartnerControls">Public</TermName>
          <TermId xmlns="http://schemas.microsoft.com/office/infopath/2007/PartnerControls">b5d0ed35-0a1f-45aa-8040-0ef0a9166ad8</TermId>
        </TermInfo>
      </Terms>
    </o964a6576e59464699ba59fda0788e35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ComericaReq" ma:contentTypeID="0x0101007673FFF4918B3E4B9FDF0D1078533A7C0075BC8A0499CC2B4098FB09E994F1082F" ma:contentTypeVersion="11" ma:contentTypeDescription="ILM Required Content Type for all content in SPO" ma:contentTypeScope="" ma:versionID="5a7211eeb0538611dfff3c2d6670fbae">
  <xsd:schema xmlns:xsd="http://www.w3.org/2001/XMLSchema" xmlns:xs="http://www.w3.org/2001/XMLSchema" xmlns:p="http://schemas.microsoft.com/office/2006/metadata/properties" xmlns:ns2="2c19192a-207e-42a5-8932-4c57132924ad" targetNamespace="http://schemas.microsoft.com/office/2006/metadata/properties" ma:root="true" ma:fieldsID="f73014df3547e27162d70fbb3c5e5452" ns2:_="">
    <xsd:import namespace="2c19192a-207e-42a5-8932-4c57132924ad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TaxCatchAll" minOccurs="0"/>
                <xsd:element ref="ns2:TaxCatchAllLabel" minOccurs="0"/>
                <xsd:element ref="ns2:Retention_x0020_Start_x0020_Date" minOccurs="0"/>
                <xsd:element ref="ns2:Document_x0020_Owner"/>
                <xsd:element ref="ns2:Cost_x0020_Center"/>
                <xsd:element ref="ns2:o964a6576e59464699ba59fda0788e35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c19192a-207e-42a5-8932-4c57132924ad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fals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false">
      <xsd:simpleType>
        <xsd:restriction base="dms:Boolean"/>
      </xsd:simpleType>
    </xsd:element>
    <xsd:element name="TaxCatchAll" ma:index="11" nillable="true" ma:displayName="Taxonomy Catch All Column" ma:hidden="true" ma:list="{2dfde243-6762-419c-918a-eb5c8d32f96a}" ma:internalName="TaxCatchAll" ma:showField="CatchAllData" ma:web="759b796d-cb22-4b96-a1e4-2944ce0199c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" nillable="true" ma:displayName="Taxonomy Catch All Column1" ma:hidden="true" ma:list="{2dfde243-6762-419c-918a-eb5c8d32f96a}" ma:internalName="TaxCatchAllLabel" ma:readOnly="true" ma:showField="CatchAllDataLabel" ma:web="759b796d-cb22-4b96-a1e4-2944ce0199c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Retention_x0020_Start_x0020_Date" ma:index="14" nillable="true" ma:displayName="Retention Start Date" ma:format="DateOnly" ma:internalName="Retention_x0020_Start_x0020_Date">
      <xsd:simpleType>
        <xsd:restriction base="dms:DateTime"/>
      </xsd:simpleType>
    </xsd:element>
    <xsd:element name="Document_x0020_Owner" ma:index="15" ma:displayName="Document Owner" ma:description="Who is the owner of this document" ma:list="UserInfo" ma:SharePointGroup="0" ma:internalName="Document_x0020_Owner" ma:readOnly="false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Cost_x0020_Center" ma:index="16" ma:displayName="Cost Center" ma:description="A 5 digit number, preferably the Cost Center of the Document Owner." ma:internalName="Cost_x0020_Center" ma:readOnly="false">
      <xsd:simpleType>
        <xsd:restriction base="dms:Text">
          <xsd:maxLength value="255"/>
        </xsd:restriction>
      </xsd:simpleType>
    </xsd:element>
    <xsd:element name="o964a6576e59464699ba59fda0788e35" ma:index="17" ma:taxonomy="true" ma:internalName="o964a6576e59464699ba59fda0788e35" ma:taxonomyFieldName="CIPP" ma:displayName="CIPP" ma:readOnly="false" ma:default="" ma:fieldId="{8964a657-6e59-4646-99ba-59fda0788e35}" ma:sspId="632683ab-2c16-4ad2-a98e-8bcfa9d530b3" ma:termSetId="540b573c-4785-457e-a3d4-10e71b599164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E6BF161-9DE9-4D32-8E9B-77C1233C3040}">
  <ds:schemaRefs>
    <ds:schemaRef ds:uri="http://schemas.openxmlformats.org/package/2006/metadata/core-properties"/>
    <ds:schemaRef ds:uri="http://schemas.microsoft.com/office/2006/metadata/properties"/>
    <ds:schemaRef ds:uri="http://purl.org/dc/elements/1.1/"/>
    <ds:schemaRef ds:uri="http://schemas.microsoft.com/office/2006/documentManagement/types"/>
    <ds:schemaRef ds:uri="2c19192a-207e-42a5-8932-4c57132924ad"/>
    <ds:schemaRef ds:uri="http://www.w3.org/XML/1998/namespace"/>
    <ds:schemaRef ds:uri="http://schemas.microsoft.com/office/infopath/2007/PartnerControls"/>
    <ds:schemaRef ds:uri="http://purl.org/dc/dcmitype/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74A9B928-7A1C-4D07-AB2D-46E31979F5F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107BE7A-25A2-48C1-8B4C-6EC3C54018B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c19192a-207e-42a5-8932-4c57132924a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887</TotalTime>
  <Words>131</Words>
  <Application>Microsoft Office PowerPoint</Application>
  <PresentationFormat>On-screen Show (4:3)</PresentationFormat>
  <Paragraphs>33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Wingdings</vt:lpstr>
      <vt:lpstr>Clarity</vt:lpstr>
      <vt:lpstr>CSDP Annual Meeting</vt:lpstr>
      <vt:lpstr>Agenda</vt:lpstr>
    </vt:vector>
  </TitlesOfParts>
  <Company>Comerica, Inc.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CSDP Annual Meeting</dc:title>
  <dc:creator>Windows User</dc:creator>
  <cp:lastModifiedBy>Kenneth Doherty</cp:lastModifiedBy>
  <cp:revision>63</cp:revision>
  <cp:lastPrinted>2018-01-26T13:19:06Z</cp:lastPrinted>
  <dcterms:created xsi:type="dcterms:W3CDTF">2015-11-20T21:03:16Z</dcterms:created>
  <dcterms:modified xsi:type="dcterms:W3CDTF">2019-01-28T15:10:18Z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0x0101007673FFF4918B3E4B9FDF0D1078533A7C0075BC8A0499CC2B4098FB09E994F1082F</vt:lpwstr>
  </property>
  <property fmtid="{D5CDD505-2E9C-101B-9397-08002B2CF9AE}" pid="3" name="CIPP">
    <vt:lpwstr>4;#Public|b5d0ed35-0a1f-45aa-8040-0ef0a9166ad8</vt:lpwstr>
  </property>
  <property fmtid="{D5CDD505-2E9C-101B-9397-08002B2CF9AE}" pid="4" name="AuthorIds_UIVersion_1024">
    <vt:lpwstr>89</vt:lpwstr>
  </property>
  <property fmtid="{D5CDD505-2E9C-101B-9397-08002B2CF9AE}" pid="5" name="AuthorIds_UIVersion_1536">
    <vt:lpwstr>89</vt:lpwstr>
  </property>
  <property fmtid="{D5CDD505-2E9C-101B-9397-08002B2CF9AE}" pid="6" name="AuthorIds_UIVersion_2048">
    <vt:lpwstr>89</vt:lpwstr>
  </property>
  <property fmtid="{D5CDD505-2E9C-101B-9397-08002B2CF9AE}" pid="7" name="AuthorIds_UIVersion_2560">
    <vt:lpwstr>89</vt:lpwstr>
  </property>
  <property fmtid="{D5CDD505-2E9C-101B-9397-08002B2CF9AE}" pid="8" name="AuthorIds_UIVersion_3072">
    <vt:lpwstr>89</vt:lpwstr>
  </property>
  <property fmtid="{D5CDD505-2E9C-101B-9397-08002B2CF9AE}" pid="9" name="AuthorIds_UIVersion_3584">
    <vt:lpwstr>89</vt:lpwstr>
  </property>
</Properties>
</file>