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5"/>
  </p:sldMasterIdLst>
  <p:notesMasterIdLst>
    <p:notesMasterId r:id="rId8"/>
  </p:notesMasterIdLst>
  <p:sldIdLst>
    <p:sldId id="256" r:id="rId6"/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2178" autoAdjust="0"/>
  </p:normalViewPr>
  <p:slideViewPr>
    <p:cSldViewPr>
      <p:cViewPr varScale="1">
        <p:scale>
          <a:sx n="98" d="100"/>
          <a:sy n="98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"/>
    </p:cViewPr>
  </p:sorterViewPr>
  <p:notesViewPr>
    <p:cSldViewPr>
      <p:cViewPr varScale="1">
        <p:scale>
          <a:sx n="83" d="100"/>
          <a:sy n="83" d="100"/>
        </p:scale>
        <p:origin x="381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/>
              <a:t>CSDP </a:t>
            </a:r>
            <a:r>
              <a:rPr lang="en-US" sz="4800" dirty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304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March 15, 2024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868" y="1100137"/>
            <a:ext cx="8229600" cy="56816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8:30 a.m. – 9:00 a.m. - 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9:00 a.m. – 9:15 a.m.</a:t>
            </a:r>
          </a:p>
          <a:p>
            <a:pPr marL="911225" lvl="1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Teresa LeFevre</a:t>
            </a:r>
          </a:p>
          <a:p>
            <a:pPr marL="471487" indent="0">
              <a:lnSpc>
                <a:spcPct val="90000"/>
              </a:lnSpc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9:15 a.m. – 9:30 a.m. - Faces of CSDP </a:t>
            </a:r>
          </a:p>
          <a:p>
            <a:pPr marL="914400" indent="-284163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VW Text Office"/>
                <a:ea typeface="Yu Gothic" panose="020B0400000000000000" pitchFamily="34" charset="-128"/>
                <a:cs typeface="Calibri" panose="020F0502020204030204" pitchFamily="34" charset="0"/>
              </a:rPr>
              <a:t>Volkswagen Group of America, Inc. - </a:t>
            </a:r>
            <a:r>
              <a:rPr lang="en-US" sz="1800" dirty="0">
                <a:solidFill>
                  <a:srgbClr val="000000"/>
                </a:solidFill>
                <a:effectLst/>
                <a:latin typeface="VW Text Office"/>
                <a:ea typeface="Yu Gothic" panose="020B0400000000000000" pitchFamily="34" charset="-128"/>
              </a:rPr>
              <a:t>Shaquanta Locke</a:t>
            </a:r>
          </a:p>
          <a:p>
            <a:pPr marL="914400" indent="-284163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MillerKnoll</a:t>
            </a:r>
            <a:r>
              <a:rPr lang="en-US" sz="1800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 - Kathy Vezina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10:10 a.m. </a:t>
            </a:r>
          </a:p>
          <a:p>
            <a:pPr marL="917575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HBeX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MHCC Hispanic Business Excellence Program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Mark A. Moreno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7575" indent="-284163">
              <a:lnSpc>
                <a:spcPct val="90000"/>
              </a:lnSpc>
              <a:buFont typeface="Wingdings" pitchFamily="2" charset="2"/>
              <a:buChar char="Ø"/>
              <a:tabLst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tabLst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10:10 a.m. – 10:40 a.m.</a:t>
            </a:r>
          </a:p>
          <a:p>
            <a:pPr marL="914400" lvl="1" indent="-284163">
              <a:lnSpc>
                <a:spcPct val="90000"/>
              </a:lnSpc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Housing Forward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Cherrell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Jackson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Tara Dabney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284163">
              <a:lnSpc>
                <a:spcPct val="90000"/>
              </a:lnSpc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10:40 a.m. - 11:00 a.m.</a:t>
            </a:r>
          </a:p>
          <a:p>
            <a:pPr marL="914400" indent="-28733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Roundtable</a:t>
            </a:r>
          </a:p>
          <a:p>
            <a:pPr marL="914400" indent="-2873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11:00 a.m. Adjourn – Board meeting follows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632683ab-2c16-4ad2-a98e-8bcfa9d530b3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423BBA7E5FC46975B4498ACD12116" ma:contentTypeVersion="25" ma:contentTypeDescription="Create a new document." ma:contentTypeScope="" ma:versionID="a7833cd2074d1017704545b645136c2e">
  <xsd:schema xmlns:xsd="http://www.w3.org/2001/XMLSchema" xmlns:xs="http://www.w3.org/2001/XMLSchema" xmlns:p="http://schemas.microsoft.com/office/2006/metadata/properties" xmlns:ns1="http://schemas.microsoft.com/sharepoint/v3" xmlns:ns3="2c19192a-207e-42a5-8932-4c57132924ad" xmlns:ns4="bf6b8c81-d8eb-415f-97ab-2e86568128b1" xmlns:ns5="97dbaf2f-ddfb-4e76-91da-92e5fd82a2b9" targetNamespace="http://schemas.microsoft.com/office/2006/metadata/properties" ma:root="true" ma:fieldsID="66d978e99752cb268237a8abb38e20dd" ns1:_="" ns3:_="" ns4:_="" ns5:_="">
    <xsd:import namespace="http://schemas.microsoft.com/sharepoint/v3"/>
    <xsd:import namespace="2c19192a-207e-42a5-8932-4c57132924ad"/>
    <xsd:import namespace="bf6b8c81-d8eb-415f-97ab-2e86568128b1"/>
    <xsd:import namespace="97dbaf2f-ddfb-4e76-91da-92e5fd82a2b9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9192a-207e-42a5-8932-4c57132924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b8c81-d8eb-415f-97ab-2e8656812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baf2f-ddfb-4e76-91da-92e5fd82a2b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2c19192a-207e-42a5-8932-4c57132924ad" xsi:nil="true"/>
    <_dlc_DocIdUrl xmlns="2c19192a-207e-42a5-8932-4c57132924ad">
      <Url xsi:nil="true"/>
      <Description xsi:nil="true"/>
    </_dlc_DocIdUrl>
    <_dlc_DocId xmlns="2c19192a-207e-42a5-8932-4c57132924a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56322-6326-438B-99C3-8AC6DD47330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EF35071-811B-4F0D-8415-0BD7EE4C7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19192a-207e-42a5-8932-4c57132924ad"/>
    <ds:schemaRef ds:uri="bf6b8c81-d8eb-415f-97ab-2e86568128b1"/>
    <ds:schemaRef ds:uri="97dbaf2f-ddfb-4e76-91da-92e5fd82a2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E6BF161-9DE9-4D32-8E9B-77C1233C3040}">
  <ds:schemaRefs>
    <ds:schemaRef ds:uri="http://purl.org/dc/dcmitype/"/>
    <ds:schemaRef ds:uri="http://schemas.microsoft.com/office/infopath/2007/PartnerControls"/>
    <ds:schemaRef ds:uri="bf6b8c81-d8eb-415f-97ab-2e86568128b1"/>
    <ds:schemaRef ds:uri="http://purl.org/dc/elements/1.1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97dbaf2f-ddfb-4e76-91da-92e5fd82a2b9"/>
    <ds:schemaRef ds:uri="2c19192a-207e-42a5-8932-4c57132924a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3488</TotalTime>
  <Words>130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VW Text Office</vt:lpstr>
      <vt:lpstr>Wingdings</vt:lpstr>
      <vt:lpstr>Clarity</vt:lpstr>
      <vt:lpstr>CSDP Meeting</vt:lpstr>
      <vt:lpstr>Agenda</vt:lpstr>
    </vt:vector>
  </TitlesOfParts>
  <Company>Comerica,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lastModifiedBy>rfpteam1@wayne.edu</cp:lastModifiedBy>
  <cp:revision>79</cp:revision>
  <cp:lastPrinted>2023-02-02T20:11:51Z</cp:lastPrinted>
  <dcterms:created xsi:type="dcterms:W3CDTF">2015-11-20T21:03:16Z</dcterms:created>
  <dcterms:modified xsi:type="dcterms:W3CDTF">2024-03-14T21:48:31Z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0x0101008EA423BBA7E5FC46975B4498ACD12116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  <property fmtid="{D5CDD505-2E9C-101B-9397-08002B2CF9AE}" pid="10" name="AuthorIds_UIVersion_4096">
    <vt:lpwstr>89</vt:lpwstr>
  </property>
  <property fmtid="{D5CDD505-2E9C-101B-9397-08002B2CF9AE}" pid="11" name="MSIP_Label_0b4fcae5-2cac-4ba3-9c8d-7082413a70cd_Enabled">
    <vt:lpwstr>true</vt:lpwstr>
  </property>
  <property fmtid="{D5CDD505-2E9C-101B-9397-08002B2CF9AE}" pid="12" name="MSIP_Label_0b4fcae5-2cac-4ba3-9c8d-7082413a70cd_SetDate">
    <vt:lpwstr>2023-11-14T18:29:33Z</vt:lpwstr>
  </property>
  <property fmtid="{D5CDD505-2E9C-101B-9397-08002B2CF9AE}" pid="13" name="MSIP_Label_0b4fcae5-2cac-4ba3-9c8d-7082413a70cd_Method">
    <vt:lpwstr>Standard</vt:lpwstr>
  </property>
  <property fmtid="{D5CDD505-2E9C-101B-9397-08002B2CF9AE}" pid="14" name="MSIP_Label_0b4fcae5-2cac-4ba3-9c8d-7082413a70cd_Name">
    <vt:lpwstr>defa4170-0d19-0005-0004-bc88714345d2</vt:lpwstr>
  </property>
  <property fmtid="{D5CDD505-2E9C-101B-9397-08002B2CF9AE}" pid="15" name="MSIP_Label_0b4fcae5-2cac-4ba3-9c8d-7082413a70cd_SiteId">
    <vt:lpwstr>74034b62-4201-45af-ba22-78272b786e25</vt:lpwstr>
  </property>
  <property fmtid="{D5CDD505-2E9C-101B-9397-08002B2CF9AE}" pid="16" name="MSIP_Label_0b4fcae5-2cac-4ba3-9c8d-7082413a70cd_ActionId">
    <vt:lpwstr>a7afef8a-aa19-4a9f-9aca-80f703fac2fe</vt:lpwstr>
  </property>
  <property fmtid="{D5CDD505-2E9C-101B-9397-08002B2CF9AE}" pid="17" name="MSIP_Label_0b4fcae5-2cac-4ba3-9c8d-7082413a70cd_ContentBits">
    <vt:lpwstr>0</vt:lpwstr>
  </property>
</Properties>
</file>